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89" r:id="rId4"/>
    <p:sldId id="309" r:id="rId5"/>
    <p:sldId id="274" r:id="rId6"/>
    <p:sldId id="286" r:id="rId7"/>
    <p:sldId id="310" r:id="rId8"/>
    <p:sldId id="287" r:id="rId9"/>
    <p:sldId id="260" r:id="rId10"/>
    <p:sldId id="261" r:id="rId11"/>
    <p:sldId id="263" r:id="rId12"/>
    <p:sldId id="266" r:id="rId13"/>
    <p:sldId id="270" r:id="rId14"/>
    <p:sldId id="267" r:id="rId15"/>
    <p:sldId id="268" r:id="rId16"/>
    <p:sldId id="272" r:id="rId17"/>
    <p:sldId id="273" r:id="rId18"/>
    <p:sldId id="292" r:id="rId19"/>
    <p:sldId id="293" r:id="rId20"/>
    <p:sldId id="294" r:id="rId21"/>
    <p:sldId id="295" r:id="rId22"/>
    <p:sldId id="298" r:id="rId23"/>
    <p:sldId id="299" r:id="rId24"/>
    <p:sldId id="300" r:id="rId25"/>
    <p:sldId id="301" r:id="rId2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矩形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EBF74AA-7DEB-4B94-B383-FAA2E3E89DC8}" type="datetimeFigureOut">
              <a:rPr lang="zh-TW" altLang="en-US" smtClean="0"/>
              <a:t>2018/9/5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F903AD3-4A6F-4D3B-B33B-A51EF65EAA4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381210_10150438035003914_679886605_n.jpg"/>
          <p:cNvPicPr>
            <a:picLocks noChangeAspect="1"/>
          </p:cNvPicPr>
          <p:nvPr/>
        </p:nvPicPr>
        <p:blipFill>
          <a:blip r:embed="rId2" cstate="print"/>
          <a:srcRect r="6386" b="6502"/>
          <a:stretch>
            <a:fillRect/>
          </a:stretch>
        </p:blipFill>
        <p:spPr>
          <a:xfrm>
            <a:off x="278424" y="332656"/>
            <a:ext cx="4392488" cy="6206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雲朵形圖說文字 4"/>
          <p:cNvSpPr/>
          <p:nvPr/>
        </p:nvSpPr>
        <p:spPr>
          <a:xfrm>
            <a:off x="3728864" y="548680"/>
            <a:ext cx="6099720" cy="3312368"/>
          </a:xfrm>
          <a:prstGeom prst="cloudCallout">
            <a:avLst>
              <a:gd name="adj1" fmla="val -54085"/>
              <a:gd name="adj2" fmla="val 49433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bg1"/>
                </a:solidFill>
                <a:latin typeface="Comic Sans MS" pitchFamily="66" charset="0"/>
              </a:rPr>
              <a:t>Hello!</a:t>
            </a:r>
            <a:endParaRPr lang="en-US" altLang="zh-TW" sz="5400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n-US" altLang="zh-TW" sz="5400" b="1" dirty="0" smtClean="0">
                <a:solidFill>
                  <a:schemeClr val="bg1"/>
                </a:solidFill>
                <a:latin typeface="Comic Sans MS" pitchFamily="66" charset="0"/>
              </a:rPr>
              <a:t>My </a:t>
            </a:r>
            <a:r>
              <a:rPr lang="en-US" altLang="zh-TW" sz="5400" b="1" dirty="0">
                <a:solidFill>
                  <a:schemeClr val="bg1"/>
                </a:solidFill>
                <a:latin typeface="Comic Sans MS" pitchFamily="66" charset="0"/>
              </a:rPr>
              <a:t>name is </a:t>
            </a:r>
            <a:r>
              <a:rPr lang="en-US" altLang="zh-TW" sz="5400" dirty="0" smtClean="0">
                <a:solidFill>
                  <a:schemeClr val="bg1"/>
                </a:solidFill>
                <a:latin typeface="Comic Sans MS" pitchFamily="66" charset="0"/>
              </a:rPr>
              <a:t>________.</a:t>
            </a:r>
            <a:endParaRPr lang="zh-TW" altLang="en-US" sz="5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229172" y="2600524"/>
            <a:ext cx="2520280" cy="83552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Mandy</a:t>
            </a:r>
            <a:endParaRPr lang="zh-TW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 descr="ãminio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72" y="3853994"/>
            <a:ext cx="2975344" cy="32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 descr="cla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8229485" cy="5472608"/>
          </a:xfrm>
        </p:spPr>
      </p:pic>
      <p:pic>
        <p:nvPicPr>
          <p:cNvPr id="9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 descr="classroom-disability-childr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3024" y="764704"/>
            <a:ext cx="9217024" cy="5184576"/>
          </a:xfrm>
        </p:spPr>
      </p:pic>
      <p:pic>
        <p:nvPicPr>
          <p:cNvPr id="11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896898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7904638" cy="5256584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2708920"/>
            <a:ext cx="2885986" cy="381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classro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6408712" cy="6408712"/>
          </a:xfrm>
        </p:spPr>
      </p:pic>
      <p:pic>
        <p:nvPicPr>
          <p:cNvPr id="5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v194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04664"/>
            <a:ext cx="7380820" cy="5904656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042361"/>
            <a:ext cx="2885986" cy="381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pulling-hair-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987" y="620688"/>
            <a:ext cx="9121013" cy="5472608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3042361"/>
            <a:ext cx="2885986" cy="381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9-27_PBIS2_t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4999847" cy="6858000"/>
          </a:xfrm>
        </p:spPr>
      </p:pic>
      <p:pic>
        <p:nvPicPr>
          <p:cNvPr id="5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4868" y="3068960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etiquette_class_4-4-06_004-405x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6571" y="0"/>
            <a:ext cx="8817429" cy="6858000"/>
          </a:xfrm>
        </p:spPr>
      </p:pic>
      <p:pic>
        <p:nvPicPr>
          <p:cNvPr id="5" name="內容版面配置區 3" descr="RED-CIRCLE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3248868"/>
            <a:ext cx="3609132" cy="3609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6600" dirty="0" smtClean="0">
                <a:solidFill>
                  <a:srgbClr val="FFFF00"/>
                </a:solidFill>
              </a:rPr>
              <a:t>Classroom English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61366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356448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52229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3131840" y="0"/>
            <a:ext cx="576064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Stand up.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默契口號練習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775191"/>
            <a:ext cx="8784976" cy="462560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sz="4400" dirty="0">
                <a:solidFill>
                  <a:srgbClr val="FFFF00"/>
                </a:solidFill>
                <a:latin typeface="Comic Sans MS" pitchFamily="66" charset="0"/>
              </a:rPr>
              <a:t>Teacher Mandy: One, two, three. </a:t>
            </a:r>
          </a:p>
          <a:p>
            <a:pPr>
              <a:buNone/>
            </a:pPr>
            <a:r>
              <a:rPr lang="en-US" altLang="zh-TW" sz="4400" dirty="0">
                <a:solidFill>
                  <a:srgbClr val="FFFF00"/>
                </a:solidFill>
                <a:latin typeface="Comic Sans MS" pitchFamily="66" charset="0"/>
              </a:rPr>
              <a:t>                          Eyes on me.</a:t>
            </a:r>
          </a:p>
          <a:p>
            <a:pPr>
              <a:buNone/>
            </a:pPr>
            <a:endParaRPr lang="en-US" altLang="zh-TW" sz="4400" dirty="0">
              <a:latin typeface="Comic Sans MS" pitchFamily="66" charset="0"/>
            </a:endParaRPr>
          </a:p>
          <a:p>
            <a:pPr>
              <a:buNone/>
            </a:pPr>
            <a:endParaRPr lang="en-US" altLang="zh-TW" sz="4400" dirty="0">
              <a:latin typeface="Comic Sans MS" pitchFamily="66" charset="0"/>
            </a:endParaRPr>
          </a:p>
          <a:p>
            <a:pPr>
              <a:buNone/>
            </a:pPr>
            <a:r>
              <a:rPr lang="en-US" altLang="zh-TW" sz="4400" dirty="0">
                <a:solidFill>
                  <a:srgbClr val="FF3399"/>
                </a:solidFill>
                <a:latin typeface="Comic Sans MS" pitchFamily="66" charset="0"/>
              </a:rPr>
              <a:t>Students: One, two. </a:t>
            </a:r>
          </a:p>
          <a:p>
            <a:pPr>
              <a:buNone/>
            </a:pPr>
            <a:r>
              <a:rPr lang="en-US" altLang="zh-TW" sz="4400" dirty="0">
                <a:solidFill>
                  <a:srgbClr val="FF3399"/>
                </a:solidFill>
                <a:latin typeface="Comic Sans MS" pitchFamily="66" charset="0"/>
              </a:rPr>
              <a:t>                Eyes on you!</a:t>
            </a:r>
          </a:p>
          <a:p>
            <a:pPr>
              <a:buNone/>
            </a:pPr>
            <a:r>
              <a:rPr lang="en-US" altLang="zh-TW" sz="4400" dirty="0">
                <a:latin typeface="Comic Sans MS" pitchFamily="66" charset="0"/>
              </a:rPr>
              <a:t>    </a:t>
            </a:r>
            <a:endParaRPr lang="zh-TW" altLang="en-US" sz="4400" dirty="0">
              <a:latin typeface="Comic Sans MS" pitchFamily="66" charset="0"/>
            </a:endParaRPr>
          </a:p>
        </p:txBody>
      </p:sp>
      <p:pic>
        <p:nvPicPr>
          <p:cNvPr id="7" name="圖片 11">
            <a:extLst>
              <a:ext uri="{FF2B5EF4-FFF2-40B4-BE49-F238E27FC236}">
                <a16:creationId xmlns:a16="http://schemas.microsoft.com/office/drawing/2014/main" xmlns="" id="{ECAA16B5-A846-4AD6-9AE1-CFCEE6568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46" y="4067258"/>
            <a:ext cx="2457635" cy="24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5181"/>
            <a:ext cx="7020273" cy="538220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131840" y="0"/>
            <a:ext cx="554461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Sit down.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5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73" y="1700808"/>
            <a:ext cx="9265735" cy="504056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131840" y="0"/>
            <a:ext cx="403244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Listen!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2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3240360" cy="25922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276872"/>
            <a:ext cx="5307977" cy="4047332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5076056" y="5661248"/>
            <a:ext cx="23042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403648" y="0"/>
            <a:ext cx="727280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Attention!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064896" cy="453650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23528" y="0"/>
            <a:ext cx="856895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Quiet, please.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5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8640960" cy="46805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771800" y="-4769"/>
            <a:ext cx="482453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Line up.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3" y="-19721"/>
            <a:ext cx="3095836" cy="324030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53" y="-4188"/>
            <a:ext cx="3467532" cy="322477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77" y="0"/>
            <a:ext cx="3246869" cy="322058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71" y="3976493"/>
            <a:ext cx="3024336" cy="241946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37" y="3368564"/>
            <a:ext cx="5645607" cy="339493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68564"/>
            <a:ext cx="3043709" cy="339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5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7B90AE4-0CD1-4DB2-AC60-B5CF495D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1098"/>
            <a:ext cx="8229600" cy="1252728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 </a:t>
            </a:r>
            <a:r>
              <a:rPr lang="en-US" altLang="zh-TW" sz="6000" dirty="0" smtClean="0"/>
              <a:t>Let’s make </a:t>
            </a:r>
            <a:r>
              <a:rPr lang="en-US" altLang="zh-TW" sz="6000" dirty="0"/>
              <a:t>a roll </a:t>
            </a:r>
            <a:r>
              <a:rPr lang="en-US" altLang="zh-TW" sz="6000" dirty="0" smtClean="0"/>
              <a:t>call!</a:t>
            </a:r>
            <a:endParaRPr lang="zh-TW" altLang="en-US" sz="6000" dirty="0"/>
          </a:p>
        </p:txBody>
      </p:sp>
      <p:pic>
        <p:nvPicPr>
          <p:cNvPr id="2050" name="Picture 2" descr="ãI'm her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564904"/>
            <a:ext cx="540060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64904"/>
            <a:ext cx="477652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3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Hello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latin typeface="Comic Sans MS" pitchFamily="66" charset="0"/>
              </a:rPr>
              <a:t>Hello Song</a:t>
            </a:r>
            <a:endParaRPr lang="zh-TW" altLang="en-US" dirty="0">
              <a:latin typeface="Comic Sans MS" pitchFamily="66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51520" y="1268761"/>
            <a:ext cx="8712968" cy="5589240"/>
          </a:xfrm>
        </p:spPr>
        <p:txBody>
          <a:bodyPr>
            <a:normAutofit/>
          </a:bodyPr>
          <a:lstStyle/>
          <a:p>
            <a:r>
              <a:rPr lang="en-US" altLang="zh-TW" sz="4800" dirty="0">
                <a:latin typeface="Comic Sans MS" pitchFamily="66" charset="0"/>
              </a:rPr>
              <a:t>Hello! Hello! </a:t>
            </a:r>
          </a:p>
          <a:p>
            <a:r>
              <a:rPr lang="en-US" altLang="zh-TW" sz="4800" dirty="0">
                <a:latin typeface="Comic Sans MS" pitchFamily="66" charset="0"/>
              </a:rPr>
              <a:t>Hello! What’s your name?</a:t>
            </a:r>
          </a:p>
          <a:p>
            <a:r>
              <a:rPr lang="en-US" altLang="zh-TW" sz="4800" dirty="0">
                <a:latin typeface="Comic Sans MS" pitchFamily="66" charset="0"/>
              </a:rPr>
              <a:t>Hello! Hello! Hello~~~</a:t>
            </a:r>
          </a:p>
          <a:p>
            <a:r>
              <a:rPr lang="en-US" altLang="zh-TW" sz="4800" dirty="0">
                <a:solidFill>
                  <a:srgbClr val="FFFF00"/>
                </a:solidFill>
                <a:latin typeface="Comic Sans MS" pitchFamily="66" charset="0"/>
              </a:rPr>
              <a:t>My name is _______.</a:t>
            </a:r>
          </a:p>
          <a:p>
            <a:r>
              <a:rPr lang="en-US" altLang="zh-TW" sz="4800" dirty="0">
                <a:solidFill>
                  <a:srgbClr val="FFFF00"/>
                </a:solidFill>
                <a:latin typeface="Comic Sans MS" pitchFamily="66" charset="0"/>
              </a:rPr>
              <a:t>My name is _______.</a:t>
            </a:r>
          </a:p>
          <a:p>
            <a:r>
              <a:rPr lang="en-US" altLang="zh-TW" sz="4800" dirty="0">
                <a:solidFill>
                  <a:srgbClr val="FF3399"/>
                </a:solidFill>
                <a:latin typeface="Comic Sans MS" pitchFamily="66" charset="0"/>
              </a:rPr>
              <a:t>Hello _____, hello _____, hello~~~</a:t>
            </a:r>
          </a:p>
          <a:p>
            <a:pPr>
              <a:buNone/>
            </a:pPr>
            <a:endParaRPr lang="zh-TW" altLang="en-US" dirty="0">
              <a:latin typeface="Comic Sans MS" pitchFamily="66" charset="0"/>
            </a:endParaRPr>
          </a:p>
        </p:txBody>
      </p:sp>
      <p:pic>
        <p:nvPicPr>
          <p:cNvPr id="10" name="圖片 9" descr="ro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260648"/>
            <a:ext cx="1847280" cy="184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4734923E-34E9-432D-96F4-74A2CC7DD751}"/>
              </a:ext>
            </a:extLst>
          </p:cNvPr>
          <p:cNvSpPr txBox="1"/>
          <p:nvPr/>
        </p:nvSpPr>
        <p:spPr>
          <a:xfrm>
            <a:off x="-11708" y="404664"/>
            <a:ext cx="95050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4500" b="1" dirty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Let’s be a great and powerful learner.</a:t>
            </a:r>
            <a:endParaRPr lang="zh-TW" altLang="en-US" sz="4500" b="1" dirty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D3B373C1-3B29-4704-8F61-F9F8A47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1844824"/>
            <a:ext cx="6674347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538" t="22700" r="30313" b="111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0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BDDFD12-7E3C-4282-AD10-8659E24C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do?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5D89A8DC-06DD-43C4-8BBF-0F6E982E1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517232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每週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Tr. Mandy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會出</a:t>
            </a:r>
            <a:r>
              <a:rPr lang="zh-TW" altLang="en-US" sz="3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r>
              <a:rPr lang="en-US" altLang="zh-TW" sz="3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CD&amp;</a:t>
            </a:r>
            <a:r>
              <a:rPr lang="zh-TW" altLang="en-US" sz="3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跟讀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的作業，若回家有完成，請家長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不限父母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協助在認證表上簽名。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以天數記，假如小朋友這週有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天聆聽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跟讀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CD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，就請家長在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顆寶貝球上簽名。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老師會</a:t>
            </a:r>
            <a:r>
              <a:rPr lang="zh-TW" altLang="en-US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依據完成度在班上進行</a:t>
            </a:r>
            <a:r>
              <a:rPr lang="en-US" altLang="zh-TW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Happy Hour</a:t>
            </a:r>
            <a:r>
              <a:rPr lang="zh-TW" altLang="en-US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抽獎活動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如果已將課本內容練習得很熟，想自己聆聽其他較難的內容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補習班教材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英語有聲書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英語卡通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廣播</a:t>
            </a:r>
            <a:r>
              <a:rPr lang="en-US" altLang="zh-TW" sz="3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/YouTube…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若在家有聆聽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CD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或背單字，只是忘記將課本帶回家，還是可以再請家長補簽名認證的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不過</a:t>
            </a:r>
            <a:r>
              <a:rPr lang="zh-TW" altLang="en-US" sz="3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只限當月份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喔</a:t>
            </a:r>
            <a:r>
              <a:rPr lang="en-US" altLang="zh-TW" sz="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3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786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latin typeface="Comic Sans MS" pitchFamily="66" charset="0"/>
              </a:rPr>
              <a:t>Who’s a good boy/girl?</a:t>
            </a:r>
            <a:endParaRPr lang="zh-TW" altLang="en-US" dirty="0">
              <a:latin typeface="Comic Sans MS" pitchFamily="66" charset="0"/>
            </a:endParaRPr>
          </a:p>
        </p:txBody>
      </p:sp>
      <p:pic>
        <p:nvPicPr>
          <p:cNvPr id="4" name="內容版面配置區 3" descr="RED-CIRCLE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988840"/>
            <a:ext cx="3609132" cy="3609132"/>
          </a:xfrm>
        </p:spPr>
      </p:pic>
      <p:pic>
        <p:nvPicPr>
          <p:cNvPr id="5" name="圖片 4" descr="red-cross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916832"/>
            <a:ext cx="2885986" cy="381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組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4964</TotalTime>
  <Words>263</Words>
  <Application>Microsoft Office PowerPoint</Application>
  <PresentationFormat>如螢幕大小 (4:3)</PresentationFormat>
  <Paragraphs>34</Paragraphs>
  <Slides>25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5" baseType="lpstr">
      <vt:lpstr>微軟正黑體</vt:lpstr>
      <vt:lpstr>新細明體</vt:lpstr>
      <vt:lpstr>標楷體</vt:lpstr>
      <vt:lpstr>Arial</vt:lpstr>
      <vt:lpstr>Comic Sans MS</vt:lpstr>
      <vt:lpstr>Corbel</vt:lpstr>
      <vt:lpstr>Wingdings</vt:lpstr>
      <vt:lpstr>Wingdings 2</vt:lpstr>
      <vt:lpstr>Wingdings 3</vt:lpstr>
      <vt:lpstr>模組</vt:lpstr>
      <vt:lpstr>PowerPoint 簡報</vt:lpstr>
      <vt:lpstr>默契口號練習!</vt:lpstr>
      <vt:lpstr> Let’s make a roll call!</vt:lpstr>
      <vt:lpstr>PowerPoint 簡報</vt:lpstr>
      <vt:lpstr>Hello Song</vt:lpstr>
      <vt:lpstr>PowerPoint 簡報</vt:lpstr>
      <vt:lpstr>PowerPoint 簡報</vt:lpstr>
      <vt:lpstr>How to do?</vt:lpstr>
      <vt:lpstr>Who’s a good boy/girl?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Classroom English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Mandy</dc:creator>
  <cp:lastModifiedBy>User</cp:lastModifiedBy>
  <cp:revision>130</cp:revision>
  <dcterms:created xsi:type="dcterms:W3CDTF">2013-09-01T03:35:47Z</dcterms:created>
  <dcterms:modified xsi:type="dcterms:W3CDTF">2018-09-05T03:25:50Z</dcterms:modified>
</cp:coreProperties>
</file>